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4" r:id="rId4"/>
    <p:sldId id="265" r:id="rId5"/>
    <p:sldId id="267" r:id="rId6"/>
    <p:sldId id="261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3"/>
  </p:normalViewPr>
  <p:slideViewPr>
    <p:cSldViewPr snapToGrid="0" snapToObjects="1">
      <p:cViewPr varScale="1">
        <p:scale>
          <a:sx n="70" d="100"/>
          <a:sy n="70" d="100"/>
        </p:scale>
        <p:origin x="6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CE5A1A-D007-C741-8BA8-55372F0070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36476" y="1387371"/>
            <a:ext cx="6348248" cy="2566551"/>
          </a:xfrm>
        </p:spPr>
        <p:txBody>
          <a:bodyPr anchor="b"/>
          <a:lstStyle>
            <a:lvl1pPr algn="l">
              <a:defRPr sz="4800" b="1" i="0" baseline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02C66F5-404C-C145-AA70-75E42BB3389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436476" y="4106047"/>
            <a:ext cx="6348248" cy="53952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napsautt.a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881684B-0F45-354D-A1FB-46E72BAF4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3372-1FAF-6241-8367-0A46B371348B}" type="datetimeFigureOut">
              <a:rPr lang="fi-FI" smtClean="0"/>
              <a:t>29.8.2019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E724169-745F-5644-8B60-20EB26455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88196E2-213D-D744-B8D3-CA0C6A446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CAA31-FD04-9947-A623-D85BBC5D6204}" type="slidenum">
              <a:rPr lang="fi-FI" smtClean="0"/>
              <a:t>‹#›</a:t>
            </a:fld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BD455719-2C9D-A646-90BB-9CF9D5CFC42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944" y="1001240"/>
            <a:ext cx="6025056" cy="5201632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CB6BF6D5-41FF-4D48-A3C3-D11AA440AA9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969161" y="5293216"/>
            <a:ext cx="912784" cy="1010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208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5EA8D1D-F678-5D44-846D-53053CE83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3372-1FAF-6241-8367-0A46B371348B}" type="datetimeFigureOut">
              <a:rPr lang="fi-FI" smtClean="0"/>
              <a:t>29.8.2019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543A325-0A94-F14B-B991-40D7AC301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607BC95-18AF-8646-9D77-356938A9D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CAA31-FD04-9947-A623-D85BBC5D62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30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84079E9-EAC3-824D-BA63-8F98B43BF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8AFC2DA-159C-994F-988E-432694D08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5754" y="457201"/>
            <a:ext cx="5513294" cy="5403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C357FEF-E078-6544-A454-DEF2F140AD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132BA9D-FEB1-9D47-8D66-6E1714FC0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3372-1FAF-6241-8367-0A46B371348B}" type="datetimeFigureOut">
              <a:rPr lang="fi-FI" smtClean="0"/>
              <a:t>29.8.2019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1054395-3632-7441-8E13-870BACCF5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E763627-5B65-5241-B309-B994CC649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CAA31-FD04-9947-A623-D85BBC5D62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69708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22117E1-7926-B145-8574-91FE3932D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DDC1114A-23E6-E54C-9F2F-7038D94708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29200" y="457201"/>
            <a:ext cx="5472953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793B3B6-2B43-744E-BCA7-6AD7A423B7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3A3687A-0F37-0C46-9595-2DB87AD8A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3372-1FAF-6241-8367-0A46B371348B}" type="datetimeFigureOut">
              <a:rPr lang="fi-FI" smtClean="0"/>
              <a:t>29.8.2019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BB8BE63-8242-8347-B81A-71121EAE6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9DC220F-91F5-A441-A357-E885073BC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CAA31-FD04-9947-A623-D85BBC5D62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52105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5C454E7-5E05-8545-B2CB-7CD22D242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2533417-E881-8843-B688-B668FEC071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E95FA00-A7F9-F14C-918D-5D4AC1E17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3372-1FAF-6241-8367-0A46B371348B}" type="datetimeFigureOut">
              <a:rPr lang="fi-FI" smtClean="0"/>
              <a:t>29.8.2019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984054E-5014-3149-BBD3-94CEBBEBC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FE5C6C4-9C58-5E4E-8549-33BD55C3A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CAA31-FD04-9947-A623-D85BBC5D62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12242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59FBC4E8-FC55-284B-A3CF-B68C3E4B25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7EBC8B22-35BD-A44A-A05C-20A6C6A983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74C4801-8862-D84C-B6E9-E70F53A7D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3372-1FAF-6241-8367-0A46B371348B}" type="datetimeFigureOut">
              <a:rPr lang="fi-FI" smtClean="0"/>
              <a:t>29.8.2019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7F08939-CFB3-974E-95DF-C8E52D24A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D21F7EA-DFC0-E344-BA9F-1714B9322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CAA31-FD04-9947-A623-D85BBC5D62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06793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CE5A1A-D007-C741-8BA8-55372F0070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0055" y="1186248"/>
            <a:ext cx="6348248" cy="2566551"/>
          </a:xfrm>
        </p:spPr>
        <p:txBody>
          <a:bodyPr anchor="b"/>
          <a:lstStyle>
            <a:lvl1pPr algn="l">
              <a:defRPr sz="4800" b="1" i="0" baseline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02C66F5-404C-C145-AA70-75E42BB3389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10055" y="3862884"/>
            <a:ext cx="6348248" cy="53952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napsautt.a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881684B-0F45-354D-A1FB-46E72BAF4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3372-1FAF-6241-8367-0A46B371348B}" type="datetimeFigureOut">
              <a:rPr lang="fi-FI" smtClean="0"/>
              <a:t>29.8.2019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E724169-745F-5644-8B60-20EB26455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88196E2-213D-D744-B8D3-CA0C6A446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CAA31-FD04-9947-A623-D85BBC5D6204}" type="slidenum">
              <a:rPr lang="fi-FI" smtClean="0"/>
              <a:t>‹#›</a:t>
            </a:fld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BD455719-2C9D-A646-90BB-9CF9D5CFC42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96000" y="1186248"/>
            <a:ext cx="6025056" cy="5201632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0BB82E71-BBB3-CA40-BE1D-EF70ACAA79C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0055" y="5293216"/>
            <a:ext cx="912784" cy="1010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283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CE5A1A-D007-C741-8BA8-55372F0070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36476" y="1639614"/>
            <a:ext cx="6348248" cy="2566551"/>
          </a:xfrm>
        </p:spPr>
        <p:txBody>
          <a:bodyPr anchor="b"/>
          <a:lstStyle>
            <a:lvl1pPr algn="l">
              <a:defRPr sz="4800" b="1" i="0" baseline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02C66F5-404C-C145-AA70-75E42BB3389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436476" y="4316250"/>
            <a:ext cx="6348248" cy="539529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napsautt.a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881684B-0F45-354D-A1FB-46E72BAF4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3372-1FAF-6241-8367-0A46B371348B}" type="datetimeFigureOut">
              <a:rPr lang="fi-FI" smtClean="0"/>
              <a:t>29.8.2019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E724169-745F-5644-8B60-20EB26455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err="1"/>
              <a:t>Connext</a:t>
            </a:r>
            <a:r>
              <a:rPr lang="fi-FI" dirty="0"/>
              <a:t> for </a:t>
            </a:r>
            <a:r>
              <a:rPr lang="fi-FI" dirty="0" err="1"/>
              <a:t>Inclusion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88196E2-213D-D744-B8D3-CA0C6A446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CAA31-FD04-9947-A623-D85BBC5D6204}" type="slidenum">
              <a:rPr lang="fi-FI" smtClean="0"/>
              <a:t>‹#›</a:t>
            </a:fld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BD455719-2C9D-A646-90BB-9CF9D5CFC42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204771"/>
            <a:ext cx="6215063" cy="5365671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0FB16CB2-EA4D-6A45-A8E0-0B6D582DFE3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858286" y="5165832"/>
            <a:ext cx="1222048" cy="1222048"/>
          </a:xfrm>
          <a:prstGeom prst="rect">
            <a:avLst/>
          </a:prstGeom>
        </p:spPr>
      </p:pic>
      <p:pic>
        <p:nvPicPr>
          <p:cNvPr id="9" name="Kuva 8">
            <a:extLst>
              <a:ext uri="{FF2B5EF4-FFF2-40B4-BE49-F238E27FC236}">
                <a16:creationId xmlns:a16="http://schemas.microsoft.com/office/drawing/2014/main" id="{5E6407CE-6FE8-EC4C-A6DE-7797AC12441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303614" y="5397057"/>
            <a:ext cx="2043670" cy="539529"/>
          </a:xfrm>
          <a:prstGeom prst="rect">
            <a:avLst/>
          </a:prstGeom>
        </p:spPr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61BEA9A3-377A-0E45-B5BD-BEB182AB693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537213" y="5203269"/>
            <a:ext cx="1344732" cy="950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550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CE5A1A-D007-C741-8BA8-55372F0070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0055" y="1415531"/>
            <a:ext cx="6348248" cy="2566551"/>
          </a:xfrm>
        </p:spPr>
        <p:txBody>
          <a:bodyPr anchor="b"/>
          <a:lstStyle>
            <a:lvl1pPr algn="l">
              <a:defRPr sz="4800" b="1" i="0" baseline="0">
                <a:latin typeface="Century Gothic" panose="020B0502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02C66F5-404C-C145-AA70-75E42BB3389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10055" y="4092167"/>
            <a:ext cx="6348248" cy="539529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napsautt.a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881684B-0F45-354D-A1FB-46E72BAF4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3372-1FAF-6241-8367-0A46B371348B}" type="datetimeFigureOut">
              <a:rPr lang="fi-FI" smtClean="0"/>
              <a:t>29.8.2019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E724169-745F-5644-8B60-20EB26455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err="1"/>
              <a:t>Connext</a:t>
            </a:r>
            <a:r>
              <a:rPr lang="fi-FI" dirty="0"/>
              <a:t> for </a:t>
            </a:r>
            <a:r>
              <a:rPr lang="fi-FI" dirty="0" err="1"/>
              <a:t>Inclusion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88196E2-213D-D744-B8D3-CA0C6A446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CAA31-FD04-9947-A623-D85BBC5D6204}" type="slidenum">
              <a:rPr lang="fi-FI" smtClean="0"/>
              <a:t>‹#›</a:t>
            </a:fld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BD455719-2C9D-A646-90BB-9CF9D5CFC42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38848" y="1343286"/>
            <a:ext cx="6096000" cy="5262880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B5DD9256-8EC2-6E40-9A50-8D1C0A7A057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78675" y="5165832"/>
            <a:ext cx="1222048" cy="1222048"/>
          </a:xfrm>
          <a:prstGeom prst="rect">
            <a:avLst/>
          </a:prstGeom>
        </p:spPr>
      </p:pic>
      <p:pic>
        <p:nvPicPr>
          <p:cNvPr id="9" name="Kuva 8">
            <a:extLst>
              <a:ext uri="{FF2B5EF4-FFF2-40B4-BE49-F238E27FC236}">
                <a16:creationId xmlns:a16="http://schemas.microsoft.com/office/drawing/2014/main" id="{C4C3FC85-B5BB-524C-8CD9-B84E884D584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697826" y="5397057"/>
            <a:ext cx="2043670" cy="539529"/>
          </a:xfrm>
          <a:prstGeom prst="rect">
            <a:avLst/>
          </a:prstGeom>
        </p:spPr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169E6131-8093-834C-B44E-76CB47C10F3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937076" y="5203269"/>
            <a:ext cx="1344732" cy="950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319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F72E02-568E-1242-911D-D93DEA479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8C03F26-93C4-6944-81B3-72453191C8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BF6F28D-0F17-C346-9F68-1CD182506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3372-1FAF-6241-8367-0A46B371348B}" type="datetimeFigureOut">
              <a:rPr lang="fi-FI" smtClean="0"/>
              <a:t>29.8.2019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93347CA-3274-554E-9E0B-79376EB0D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B1B0A1E-F281-CB41-84D0-AACA2F2AF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CAA31-FD04-9947-A623-D85BBC5D62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7031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662EE24-B2B3-DC41-A1D1-F2013E192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532965"/>
            <a:ext cx="10515600" cy="262946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877AA49-2B6B-8F41-9253-D00A9CE0CE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8941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452C58B-BC5B-694F-9998-268746CC1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3372-1FAF-6241-8367-0A46B371348B}" type="datetimeFigureOut">
              <a:rPr lang="fi-FI" smtClean="0"/>
              <a:t>29.8.2019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AD6A5E4-1E1F-8346-B38C-48CB4054D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0699F28-D8D1-CB42-BF4C-4456D647D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CAA31-FD04-9947-A623-D85BBC5D62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8438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0FFC3D1-F67C-0349-BC20-EEB6E9062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8F683DD-465B-1041-904C-B115B56519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63398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DA7E5A6-F7E8-CA4D-A997-AC9BB398A3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76366" y="1825625"/>
            <a:ext cx="463398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7DDC658-4CCA-5E45-80C9-70BAAF5CB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3372-1FAF-6241-8367-0A46B371348B}" type="datetimeFigureOut">
              <a:rPr lang="fi-FI" smtClean="0"/>
              <a:t>29.8.2019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EA6AC99A-C2FC-364E-B5C7-01DC0B201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E3D2533-606A-974B-9BAF-1C761F2F5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CAA31-FD04-9947-A623-D85BBC5D62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16605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4519BDB-B147-F544-8F54-D2F101299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66236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CB029FD-BC73-1A45-8CED-E51259786C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430873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6128D2B-517C-DE41-AEF8-86F4039843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4308733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1EFF2853-88AD-1148-8E82-01D27DDAE3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432995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C740CF0C-4291-4C49-BA3D-D215530F0C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4329953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14AE0171-A522-A345-90D6-5320682C2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3372-1FAF-6241-8367-0A46B371348B}" type="datetimeFigureOut">
              <a:rPr lang="fi-FI" smtClean="0"/>
              <a:t>29.8.2019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89FC56EF-DE92-0341-966D-D7CE0360F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A85CD538-9EE9-1148-BEFC-08E565096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CAA31-FD04-9947-A623-D85BBC5D62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5792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488FDEE-8608-5941-B75E-80197ADB4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342F78C6-6229-CC40-A9C8-F044DB57F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3372-1FAF-6241-8367-0A46B371348B}" type="datetimeFigureOut">
              <a:rPr lang="fi-FI" smtClean="0"/>
              <a:t>29.8.2019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1645D31-D113-B147-A04E-17B6784C1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87FA11C8-E2F4-1845-A687-38A1965A2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CAA31-FD04-9947-A623-D85BBC5D62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93430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46E873DC-8293-764F-B23E-6406A233EA2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6"/>
          <a:srcRect t="7834"/>
          <a:stretch/>
        </p:blipFill>
        <p:spPr>
          <a:xfrm>
            <a:off x="0" y="0"/>
            <a:ext cx="12192000" cy="6320768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7CB890B7-60C7-EA49-8AE7-BB403D07EF17}"/>
              </a:ext>
            </a:extLst>
          </p:cNvPr>
          <p:cNvSpPr/>
          <p:nvPr userDrawn="1"/>
        </p:nvSpPr>
        <p:spPr>
          <a:xfrm>
            <a:off x="0" y="6253655"/>
            <a:ext cx="12192000" cy="6043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564900BA-AC44-F249-84EB-83BA29BA1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5109"/>
            <a:ext cx="967214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89D54D9-838F-A44C-B7E0-CAEE8C410F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967214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3E19FE3-12DC-C24C-BF17-21DE33B259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10055" y="63878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83372-1FAF-6241-8367-0A46B371348B}" type="datetimeFigureOut">
              <a:rPr lang="fi-FI" smtClean="0"/>
              <a:t>29.8.2019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CD8FA53-9B56-FC4B-9580-B8B42D10A3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8788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8293069-474F-8C4D-9DBC-AD64437B53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38745" y="63878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CAA31-FD04-9947-A623-D85BBC5D6204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3981031E-A789-9A49-AEEC-52E48B14C07D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10649716" y="133571"/>
            <a:ext cx="1408168" cy="1408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975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0" r:id="rId3"/>
    <p:sldLayoutId id="2147483662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baseline="0">
          <a:solidFill>
            <a:schemeClr val="tx1">
              <a:lumMod val="50000"/>
              <a:lumOff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nextforinclusion.eu/fi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1A2B01C-FFBE-2F4C-AE91-2416F0B277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i-FI" dirty="0" smtClean="0"/>
              <a:t>TERVETULOA</a:t>
            </a:r>
            <a:br>
              <a:rPr lang="fi-FI" dirty="0" smtClean="0"/>
            </a:br>
            <a:r>
              <a:rPr lang="fi-FI" dirty="0" smtClean="0"/>
              <a:t>Liikunnan ja kotoutumisen aamukahveille!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9D622D9-8AD2-3245-8759-E4CEF43669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36476" y="4106047"/>
            <a:ext cx="6348248" cy="914009"/>
          </a:xfrm>
        </p:spPr>
        <p:txBody>
          <a:bodyPr>
            <a:normAutofit/>
          </a:bodyPr>
          <a:lstStyle/>
          <a:p>
            <a:pPr algn="ctr"/>
            <a:endParaRPr lang="fi-FI" dirty="0" smtClean="0"/>
          </a:p>
          <a:p>
            <a:pPr algn="ctr"/>
            <a:r>
              <a:rPr lang="fi-FI" dirty="0" smtClean="0"/>
              <a:t>27.8.2019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1376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A2AD135-B8EE-AD4F-A3A1-080C34021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 smtClean="0"/>
              <a:t>CONNEXT for </a:t>
            </a:r>
            <a:r>
              <a:rPr lang="fi-FI" dirty="0" err="1" smtClean="0"/>
              <a:t>inclusion</a:t>
            </a:r>
            <a:r>
              <a:rPr lang="fi-FI" dirty="0" smtClean="0"/>
              <a:t> -hanke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FF34BF2-5C2B-9E4B-8828-1C318A8ADD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16312" cy="4351338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Kansainvälinen ESR-hanke (2018-2021)</a:t>
            </a:r>
          </a:p>
          <a:p>
            <a:pPr lvl="1"/>
            <a:r>
              <a:rPr lang="fi-FI" dirty="0" smtClean="0"/>
              <a:t>Suomen koordinaattori: Metropolia</a:t>
            </a:r>
          </a:p>
          <a:p>
            <a:pPr lvl="1"/>
            <a:r>
              <a:rPr lang="fi-FI" dirty="0" smtClean="0"/>
              <a:t>Suomen kumppanit: HNMKY</a:t>
            </a:r>
            <a:r>
              <a:rPr lang="fi-FI" dirty="0"/>
              <a:t>, ESLU, Omnia, Stadin </a:t>
            </a:r>
            <a:r>
              <a:rPr lang="fi-FI" dirty="0" err="1" smtClean="0"/>
              <a:t>aao</a:t>
            </a:r>
            <a:endParaRPr lang="fi-FI" dirty="0"/>
          </a:p>
          <a:p>
            <a:pPr lvl="1"/>
            <a:r>
              <a:rPr lang="fi-FI" dirty="0"/>
              <a:t>Kohderyhmä: nuoret maahanmuuttajataustaiset miehet </a:t>
            </a:r>
            <a:r>
              <a:rPr lang="fi-FI" dirty="0" smtClean="0"/>
              <a:t>(15-29v), </a:t>
            </a:r>
            <a:r>
              <a:rPr lang="fi-FI" dirty="0"/>
              <a:t>heidän perheensä, </a:t>
            </a:r>
            <a:r>
              <a:rPr lang="fi-FI" dirty="0" smtClean="0"/>
              <a:t>ammattilaiset</a:t>
            </a:r>
          </a:p>
          <a:p>
            <a:pPr lvl="1"/>
            <a:endParaRPr lang="fi-FI" dirty="0"/>
          </a:p>
          <a:p>
            <a:pPr lvl="1"/>
            <a:r>
              <a:rPr lang="fi-FI" dirty="0" smtClean="0"/>
              <a:t>Tavoite:</a:t>
            </a:r>
          </a:p>
          <a:p>
            <a:pPr lvl="2"/>
            <a:r>
              <a:rPr lang="fi-FI" dirty="0" smtClean="0"/>
              <a:t>Liikkumisen yhdistäminen oppimispeleihin urbaaneissa ympäristöissä (Seppo.io, Action </a:t>
            </a:r>
            <a:r>
              <a:rPr lang="fi-FI" dirty="0" err="1" smtClean="0"/>
              <a:t>Track</a:t>
            </a:r>
            <a:r>
              <a:rPr lang="fi-FI" dirty="0" smtClean="0"/>
              <a:t>)</a:t>
            </a:r>
          </a:p>
          <a:p>
            <a:pPr lvl="2"/>
            <a:r>
              <a:rPr lang="fi-FI" dirty="0" smtClean="0"/>
              <a:t>Maahanmuuttajien liikkumiseen ja toiminnallisuuteen liittyvien hyvien käytäntöjen kokoaminen (liikunta välineenä)</a:t>
            </a:r>
          </a:p>
          <a:p>
            <a:pPr lvl="2"/>
            <a:r>
              <a:rPr lang="fi-FI" dirty="0" smtClean="0"/>
              <a:t>Liikuntalähtöisen pedagogiikan kehittäminen oppilaitoksiin</a:t>
            </a:r>
          </a:p>
          <a:p>
            <a:pPr marL="457200" lvl="1" indent="0">
              <a:buNone/>
            </a:pPr>
            <a:endParaRPr lang="fi-FI" dirty="0" smtClean="0">
              <a:hlinkClick r:id="rId2"/>
            </a:endParaRPr>
          </a:p>
          <a:p>
            <a:pPr marL="457200" lvl="1" indent="0">
              <a:buNone/>
            </a:pPr>
            <a:r>
              <a:rPr lang="fi-FI" dirty="0" smtClean="0">
                <a:hlinkClick r:id="rId2"/>
              </a:rPr>
              <a:t>http</a:t>
            </a:r>
            <a:r>
              <a:rPr lang="fi-FI" dirty="0">
                <a:hlinkClick r:id="rId2"/>
              </a:rPr>
              <a:t>://www.connextforinclusion.eu/fi</a:t>
            </a:r>
            <a:endParaRPr lang="fi-FI" dirty="0"/>
          </a:p>
          <a:p>
            <a:pPr lvl="1"/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6590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 smtClean="0"/>
              <a:t>Aamukahvien osallistujat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 smtClean="0"/>
              <a:t> </a:t>
            </a:r>
            <a:endParaRPr lang="fi-FI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17320"/>
            <a:ext cx="12192000" cy="544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1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 smtClean="0"/>
              <a:t>Aikaisemmat kokemukset </a:t>
            </a:r>
            <a:br>
              <a:rPr lang="fi-FI" dirty="0" smtClean="0"/>
            </a:br>
            <a:r>
              <a:rPr lang="fi-FI" sz="2000" dirty="0" smtClean="0"/>
              <a:t>(osallistuja/ organisaatio)</a:t>
            </a:r>
            <a:endParaRPr lang="fi-FI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9997440" cy="4465447"/>
          </a:xfrm>
        </p:spPr>
        <p:txBody>
          <a:bodyPr>
            <a:normAutofit fontScale="62500" lnSpcReduction="20000"/>
          </a:bodyPr>
          <a:lstStyle/>
          <a:p>
            <a:r>
              <a:rPr lang="fi-FI" dirty="0" smtClean="0"/>
              <a:t>Kaikki toiminta on kotouttamista liikunnan avulla</a:t>
            </a:r>
          </a:p>
          <a:p>
            <a:r>
              <a:rPr lang="fi-FI" dirty="0" smtClean="0"/>
              <a:t>Hankkeita vuodesta 2011</a:t>
            </a:r>
          </a:p>
          <a:p>
            <a:r>
              <a:rPr lang="fi-FI" dirty="0" smtClean="0"/>
              <a:t>6 vuotta</a:t>
            </a:r>
          </a:p>
          <a:p>
            <a:r>
              <a:rPr lang="fi-FI" dirty="0" smtClean="0"/>
              <a:t>6 vuotta matalan kynnyksen iltapäivätoimintaa ulkomaalaistaustaisille 7-18-vuotiaille</a:t>
            </a:r>
          </a:p>
          <a:p>
            <a:r>
              <a:rPr lang="fi-FI" dirty="0"/>
              <a:t>Liikunnallista ohjelmaa 3 hankkeessa</a:t>
            </a:r>
          </a:p>
          <a:p>
            <a:r>
              <a:rPr lang="fi-FI" dirty="0" smtClean="0"/>
              <a:t>Naisten ja miesten uimakouluja</a:t>
            </a:r>
          </a:p>
          <a:p>
            <a:r>
              <a:rPr lang="fi-FI" dirty="0" smtClean="0"/>
              <a:t>Yhteistyötä liikuntapalveluita maahanmuuttajataustaisille järjestävän </a:t>
            </a:r>
            <a:r>
              <a:rPr lang="fi-FI" dirty="0" err="1" smtClean="0"/>
              <a:t>MaaLi</a:t>
            </a:r>
            <a:r>
              <a:rPr lang="fi-FI" dirty="0" smtClean="0"/>
              <a:t>-hankkeen kanssa</a:t>
            </a:r>
          </a:p>
          <a:p>
            <a:r>
              <a:rPr lang="fi-FI" dirty="0" smtClean="0"/>
              <a:t>Liikuntaa ja tanssillisuutta sisältävä teatteriryhmä maahanmuuttajille</a:t>
            </a:r>
          </a:p>
          <a:p>
            <a:r>
              <a:rPr lang="fi-FI" dirty="0" smtClean="0"/>
              <a:t>Hyvinvointitoimintaa Itä-Helsingissä</a:t>
            </a:r>
          </a:p>
          <a:p>
            <a:r>
              <a:rPr lang="fi-FI" dirty="0"/>
              <a:t>Turvapaikanhakijoille liikuntatunteja vuosina 2015-16</a:t>
            </a:r>
          </a:p>
          <a:p>
            <a:r>
              <a:rPr lang="fi-FI" dirty="0" smtClean="0"/>
              <a:t>Lenkkiryhmissä maahanmuuttajia</a:t>
            </a:r>
          </a:p>
          <a:p>
            <a:r>
              <a:rPr lang="fi-FI" dirty="0" smtClean="0"/>
              <a:t>Pari ryhmää viikossa</a:t>
            </a:r>
          </a:p>
          <a:p>
            <a:r>
              <a:rPr lang="fi-FI" dirty="0"/>
              <a:t>Ei ollenkaan</a:t>
            </a:r>
          </a:p>
        </p:txBody>
      </p:sp>
    </p:spTree>
    <p:extLst>
      <p:ext uri="{BB962C8B-B14F-4D97-AF65-F5344CB8AC3E}">
        <p14:creationId xmlns:p14="http://schemas.microsoft.com/office/powerpoint/2010/main" val="42029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 smtClean="0"/>
              <a:t>Aamukahvien tavoite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0672"/>
            <a:ext cx="9672145" cy="458629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i-FI" b="1" dirty="0" smtClean="0"/>
              <a:t>Tänään</a:t>
            </a:r>
          </a:p>
          <a:p>
            <a:r>
              <a:rPr lang="fi-FI" dirty="0" smtClean="0"/>
              <a:t>”Tutustua</a:t>
            </a:r>
            <a:r>
              <a:rPr lang="fi-FI" dirty="0"/>
              <a:t>, jakaa, oppia </a:t>
            </a:r>
            <a:r>
              <a:rPr lang="fi-FI" dirty="0" smtClean="0"/>
              <a:t>uutta”</a:t>
            </a:r>
          </a:p>
          <a:p>
            <a:r>
              <a:rPr lang="fi-FI" dirty="0"/>
              <a:t>Kuulla seuraavia aamukahveja varten, mitkä teemat kiinnostavat/ ideoita, miten jakaa hyviä </a:t>
            </a:r>
            <a:r>
              <a:rPr lang="fi-FI" dirty="0" smtClean="0"/>
              <a:t>käytäntöjä</a:t>
            </a:r>
          </a:p>
          <a:p>
            <a:r>
              <a:rPr lang="fi-FI" dirty="0" smtClean="0"/>
              <a:t>Löytää kumppaneita CONNEXT-hankkeelle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b="1" dirty="0" smtClean="0"/>
              <a:t>2019-2021</a:t>
            </a:r>
          </a:p>
          <a:p>
            <a:r>
              <a:rPr lang="fi-FI" dirty="0" smtClean="0"/>
              <a:t>Vahvistaa maahanmuuttajien liikunnasta ja liikkumisesta kiinnostuneiden verkostoa</a:t>
            </a:r>
          </a:p>
          <a:p>
            <a:r>
              <a:rPr lang="fi-FI" dirty="0" smtClean="0"/>
              <a:t>Laatia julkaisu hyvistä käytännöistä</a:t>
            </a:r>
          </a:p>
          <a:p>
            <a:r>
              <a:rPr lang="fi-FI" dirty="0"/>
              <a:t>Edistää maahanmuuttajataustaisten </a:t>
            </a:r>
            <a:r>
              <a:rPr lang="fi-FI" dirty="0" smtClean="0"/>
              <a:t>liikkumista ja hyvinvointia</a:t>
            </a: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3006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0055" y="1415531"/>
            <a:ext cx="6348248" cy="3339349"/>
          </a:xfrm>
        </p:spPr>
        <p:txBody>
          <a:bodyPr>
            <a:noAutofit/>
          </a:bodyPr>
          <a:lstStyle/>
          <a:p>
            <a:pPr algn="ctr"/>
            <a:r>
              <a:rPr lang="fi-FI" sz="4000" dirty="0" smtClean="0"/>
              <a:t>Tervetuloa seuraaville </a:t>
            </a:r>
            <a:br>
              <a:rPr lang="fi-FI" sz="4000" dirty="0" smtClean="0"/>
            </a:br>
            <a:r>
              <a:rPr lang="fi-FI" sz="4000" dirty="0" smtClean="0"/>
              <a:t>Liikunnan ja kotoutumisen aamukahveille</a:t>
            </a:r>
            <a:br>
              <a:rPr lang="fi-FI" sz="4000" dirty="0" smtClean="0"/>
            </a:br>
            <a:r>
              <a:rPr lang="fi-FI" sz="4000" dirty="0"/>
              <a:t/>
            </a:r>
            <a:br>
              <a:rPr lang="fi-FI" sz="4000" dirty="0"/>
            </a:br>
            <a:r>
              <a:rPr lang="fi-FI" sz="4000" dirty="0" smtClean="0"/>
              <a:t>ti 5.11.2019 </a:t>
            </a:r>
            <a:br>
              <a:rPr lang="fi-FI" sz="4000" dirty="0" smtClean="0"/>
            </a:br>
            <a:r>
              <a:rPr lang="fi-FI" sz="4000" dirty="0" smtClean="0"/>
              <a:t>klo 8.30-10</a:t>
            </a:r>
          </a:p>
        </p:txBody>
      </p:sp>
    </p:spTree>
    <p:extLst>
      <p:ext uri="{BB962C8B-B14F-4D97-AF65-F5344CB8AC3E}">
        <p14:creationId xmlns:p14="http://schemas.microsoft.com/office/powerpoint/2010/main" val="125761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CONNEXT">
      <a:dk1>
        <a:srgbClr val="000000"/>
      </a:dk1>
      <a:lt1>
        <a:srgbClr val="FFFFFF"/>
      </a:lt1>
      <a:dk2>
        <a:srgbClr val="454551"/>
      </a:dk2>
      <a:lt2>
        <a:srgbClr val="D8D9DC"/>
      </a:lt2>
      <a:accent1>
        <a:srgbClr val="E32D91"/>
      </a:accent1>
      <a:accent2>
        <a:srgbClr val="BE0C66"/>
      </a:accent2>
      <a:accent3>
        <a:srgbClr val="4EA6DC"/>
      </a:accent3>
      <a:accent4>
        <a:srgbClr val="E7AF66"/>
      </a:accent4>
      <a:accent5>
        <a:srgbClr val="25859E"/>
      </a:accent5>
      <a:accent6>
        <a:srgbClr val="E47A21"/>
      </a:accent6>
      <a:hlink>
        <a:srgbClr val="6B9F25"/>
      </a:hlink>
      <a:folHlink>
        <a:srgbClr val="8C8C8C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next-PPT-UUSI" id="{945609C7-E948-CF4A-AC81-150345843172}" vid="{1419BB60-2835-5E40-BF6A-B128E8DEF5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Connext-PPT-UUSI</Template>
  <TotalTime>219</TotalTime>
  <Words>175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Office-teema</vt:lpstr>
      <vt:lpstr>TERVETULOA Liikunnan ja kotoutumisen aamukahveille!</vt:lpstr>
      <vt:lpstr>CONNEXT for inclusion -hanke</vt:lpstr>
      <vt:lpstr>Aamukahvien osallistujat</vt:lpstr>
      <vt:lpstr>Aikaisemmat kokemukset  (osallistuja/ organisaatio)</vt:lpstr>
      <vt:lpstr>Aamukahvien tavoite</vt:lpstr>
      <vt:lpstr>Tervetuloa seuraaville  Liikunnan ja kotoutumisen aamukahveille  ti 5.11.2019  klo 8.30-10</vt:lpstr>
    </vt:vector>
  </TitlesOfParts>
  <Company>Metropolia AMK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 Salmenkangas</dc:creator>
  <cp:lastModifiedBy>Mai Salmenkangas</cp:lastModifiedBy>
  <cp:revision>36</cp:revision>
  <dcterms:created xsi:type="dcterms:W3CDTF">2019-05-09T09:10:14Z</dcterms:created>
  <dcterms:modified xsi:type="dcterms:W3CDTF">2019-08-29T12:52:55Z</dcterms:modified>
</cp:coreProperties>
</file>