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85" r:id="rId3"/>
    <p:sldId id="283" r:id="rId4"/>
    <p:sldId id="291" r:id="rId5"/>
    <p:sldId id="294" r:id="rId6"/>
    <p:sldId id="286" r:id="rId7"/>
    <p:sldId id="289" r:id="rId8"/>
    <p:sldId id="295" r:id="rId9"/>
    <p:sldId id="279" r:id="rId10"/>
    <p:sldId id="281" r:id="rId11"/>
    <p:sldId id="297" r:id="rId12"/>
    <p:sldId id="290" r:id="rId13"/>
    <p:sldId id="296" r:id="rId14"/>
    <p:sldId id="292" r:id="rId15"/>
    <p:sldId id="25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979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558DC-D69A-4C07-8081-BFC87056D34A}" type="datetimeFigureOut">
              <a:rPr lang="fi-FI" smtClean="0"/>
              <a:t>31.1.2022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AB31-8AC8-4960-831A-C46215CC25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1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" y="162845"/>
            <a:ext cx="2806534" cy="89797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-15234" y="4572817"/>
            <a:ext cx="12207234" cy="18092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0" y="4720212"/>
            <a:ext cx="10489254" cy="98236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0" y="5702572"/>
            <a:ext cx="9917754" cy="43869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88" y="4480843"/>
            <a:ext cx="3111231" cy="34131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3" y="3213395"/>
            <a:ext cx="2939222" cy="940433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5194301" y="3168943"/>
            <a:ext cx="69976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200" dirty="0">
                <a:solidFill>
                  <a:srgbClr val="00B0F0"/>
                </a:solidFill>
              </a:rPr>
              <a:t>KIITOS!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88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24"/>
          </p:nvPr>
        </p:nvSpPr>
        <p:spPr>
          <a:xfrm>
            <a:off x="1527141" y="2205872"/>
            <a:ext cx="8917757" cy="378957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uva 4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8" name="Suorakulmio 17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2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3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4" name="Suorakulmio 23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28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29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296734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30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31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32" name="Suorakulmio 31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Suorakulmio 33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7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8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9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142903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42181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19926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7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896993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26095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827F-4A14-452F-B4C8-D1ACF8833F9B}" type="datetimeFigureOut">
              <a:rPr lang="fi-FI" smtClean="0"/>
              <a:t>31.1.2022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4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4" r:id="rId3"/>
    <p:sldLayoutId id="2147483662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4204" y="5021964"/>
            <a:ext cx="10489254" cy="982360"/>
          </a:xfrm>
        </p:spPr>
        <p:txBody>
          <a:bodyPr/>
          <a:lstStyle/>
          <a:p>
            <a:pPr algn="ctr"/>
            <a:r>
              <a:rPr lang="fi-FI" sz="4000" dirty="0"/>
              <a:t>Q-TASK: </a:t>
            </a:r>
            <a:br>
              <a:rPr lang="fi-FI" sz="4000" dirty="0"/>
            </a:br>
            <a:r>
              <a:rPr lang="fi-FI" sz="4000" dirty="0"/>
              <a:t>Kohti sopivaa opiskelupaikkaa -infografiikka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14" y="100585"/>
            <a:ext cx="1362455" cy="1362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35808" cy="1115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9" y="66856"/>
            <a:ext cx="2322576" cy="9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 kestää…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Sivupotku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 tuolille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Askelkyykky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Varpaille nousu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1,5 vuotta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3 vuotta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/>
              <a:t>3-5 vuotta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7-8 vuotta</a:t>
            </a:r>
          </a:p>
        </p:txBody>
      </p:sp>
      <p:pic>
        <p:nvPicPr>
          <p:cNvPr id="11" name="Picture 2" descr="F:\smartmoves\q-task\ukot\q-task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7" y="2339924"/>
            <a:ext cx="1197203" cy="18575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1" y="2580502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3" y="2339923"/>
            <a:ext cx="1378269" cy="18481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1" y="2149326"/>
            <a:ext cx="665675" cy="20293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B9D9-BDDC-9F4E-9736-F16D4F7E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Sairaanhoitajaksi valmistuu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83E1-D878-2E48-8671-9DF19F7E22A9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Askellus tuolille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729BE-DC3A-C34E-BCD8-777C2AF31D86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Yhden jalan seisonta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92D385-4DD3-A846-9A18-E79DCE658631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Etureiden venytys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FA479-7897-094D-B932-C47B23A14420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Alakoukut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73E67C-1660-7441-847B-CBB48C330B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Ammatti-oppi-laitoksesta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797EFF-0F70-964C-8751-97F0044494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FI" dirty="0"/>
              <a:t>Lukiosta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ACB09-E30B-1F4F-953B-6DC5F570B6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Ammatti-</a:t>
            </a:r>
          </a:p>
          <a:p>
            <a:r>
              <a:rPr lang="en-GB" dirty="0"/>
              <a:t>k</a:t>
            </a:r>
            <a:r>
              <a:rPr lang="en-FI" dirty="0"/>
              <a:t>orkea-</a:t>
            </a:r>
          </a:p>
          <a:p>
            <a:r>
              <a:rPr lang="en-FI" dirty="0"/>
              <a:t>koulusta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67B065-94EB-AA41-8301-63325F126C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FI" dirty="0"/>
              <a:t>Yliopistosta</a:t>
            </a:r>
          </a:p>
        </p:txBody>
      </p:sp>
      <p:pic>
        <p:nvPicPr>
          <p:cNvPr id="11" name="Picture 3" descr="F:\smartmoves\q-task\ukot\q-task_16.png">
            <a:extLst>
              <a:ext uri="{FF2B5EF4-FFF2-40B4-BE49-F238E27FC236}">
                <a16:creationId xmlns:a16="http://schemas.microsoft.com/office/drawing/2014/main" id="{F983DD13-A202-D840-B3CB-71F62125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3" y="2234831"/>
            <a:ext cx="730421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0">
            <a:extLst>
              <a:ext uri="{FF2B5EF4-FFF2-40B4-BE49-F238E27FC236}">
                <a16:creationId xmlns:a16="http://schemas.microsoft.com/office/drawing/2014/main" id="{9B8B3DD1-7A2E-4D4D-96A3-D04BF3FBA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7" y="2257635"/>
            <a:ext cx="1168859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Picture 5" descr="F:\smartmoves\q-task\ukot\q-task_7.png">
            <a:extLst>
              <a:ext uri="{FF2B5EF4-FFF2-40B4-BE49-F238E27FC236}">
                <a16:creationId xmlns:a16="http://schemas.microsoft.com/office/drawing/2014/main" id="{CD630010-3220-D742-BDD1-EEF9660A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80" y="2293178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smartmoves\q-task\ukot\q-task_9_kokeilu.png">
            <a:extLst>
              <a:ext uri="{FF2B5EF4-FFF2-40B4-BE49-F238E27FC236}">
                <a16:creationId xmlns:a16="http://schemas.microsoft.com/office/drawing/2014/main" id="{B905C559-3B08-7F4C-855D-1DC414B7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2177606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Lähihoitajaksi valmistuu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X-hyppely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Marssi paikallaan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 ̶ 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Askellus tuolille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fi-FI" dirty="0"/>
              <a:t>Ammatti-oppi-laitoksesta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Lukiosta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fi-FI" dirty="0"/>
              <a:t>Ammatti-</a:t>
            </a:r>
          </a:p>
          <a:p>
            <a:r>
              <a:rPr lang="fi-FI" dirty="0"/>
              <a:t>korkea-</a:t>
            </a:r>
          </a:p>
          <a:p>
            <a:r>
              <a:rPr lang="fi-FI" dirty="0"/>
              <a:t>koulusta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Yliopistosta</a:t>
            </a:r>
          </a:p>
        </p:txBody>
      </p:sp>
      <p:pic>
        <p:nvPicPr>
          <p:cNvPr id="11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09" y="2291453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95" y="2291451"/>
            <a:ext cx="1222923" cy="19012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799515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23" y="2282023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2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Lääkäriksi valmistuu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Sivupotku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 tuolille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Askelkyykky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Varpaille nousu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Ammatti-oppi-laitoksesta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Lukiosta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/>
              <a:t>Ammatti-korkea-koulusta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Yliopistosta</a:t>
            </a:r>
          </a:p>
        </p:txBody>
      </p:sp>
      <p:pic>
        <p:nvPicPr>
          <p:cNvPr id="11" name="Picture 2" descr="F:\smartmoves\q-task\ukot\q-task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7" y="2339924"/>
            <a:ext cx="1197203" cy="18575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1" y="2580502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3" y="2339923"/>
            <a:ext cx="1378269" cy="18481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1" y="2149326"/>
            <a:ext cx="665675" cy="20293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4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2B7C-4D00-A945-BD95-90337647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FI" dirty="0"/>
              <a:t>issä sinä haluat opiskella?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50D8-E80F-7543-AC55-77370EB39131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Nyrkkeily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EF29-F35F-8644-BBED-7FEFA15210F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Yhden jalan seisonta</a:t>
            </a:r>
          </a:p>
          <a:p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932A63-67B9-C140-8DDF-0C063240EB8D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Sivupotku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443C4-D1D5-994A-B57C-240B9D475FBC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X-hyppely</a:t>
            </a:r>
          </a:p>
          <a:p>
            <a:endParaRPr lang="en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8CA64C-6A9B-BE43-A4EB-E2675666A4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FI" dirty="0"/>
              <a:t>ukiossa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A33F03-A7C4-7143-8E8B-C443461057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Ammatti-</a:t>
            </a:r>
          </a:p>
          <a:p>
            <a:r>
              <a:rPr lang="en-GB" dirty="0"/>
              <a:t>k</a:t>
            </a:r>
            <a:r>
              <a:rPr lang="en-FI" dirty="0"/>
              <a:t>orkea-</a:t>
            </a:r>
          </a:p>
          <a:p>
            <a:r>
              <a:rPr lang="en-FI" dirty="0"/>
              <a:t>koulussa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E772A8-6395-AA4C-9042-C6A9581612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Y</a:t>
            </a:r>
            <a:r>
              <a:rPr lang="en-FI" sz="1800" dirty="0"/>
              <a:t>liopistossa </a:t>
            </a:r>
          </a:p>
        </p:txBody>
      </p:sp>
      <p:pic>
        <p:nvPicPr>
          <p:cNvPr id="11" name="Picture 2" descr="F:\smartmoves\q-task\ukot\q-task_9_kokeilu.png">
            <a:extLst>
              <a:ext uri="{FF2B5EF4-FFF2-40B4-BE49-F238E27FC236}">
                <a16:creationId xmlns:a16="http://schemas.microsoft.com/office/drawing/2014/main" id="{F6F31E52-9083-8643-A6E5-80D0FD43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2177606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smartmoves\q-task\ukot\q-task_5.png">
            <a:extLst>
              <a:ext uri="{FF2B5EF4-FFF2-40B4-BE49-F238E27FC236}">
                <a16:creationId xmlns:a16="http://schemas.microsoft.com/office/drawing/2014/main" id="{FCE5BA7A-B9D8-644F-85D9-334D39C1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68" y="2280288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smartmoves\q-task\ukot\q-task_8.png">
            <a:extLst>
              <a:ext uri="{FF2B5EF4-FFF2-40B4-BE49-F238E27FC236}">
                <a16:creationId xmlns:a16="http://schemas.microsoft.com/office/drawing/2014/main" id="{607CEB1D-3101-E947-8577-EA9FE69D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14" y="2121241"/>
            <a:ext cx="978765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smartmoves\q-task\ukot\q-task_20.png">
            <a:extLst>
              <a:ext uri="{FF2B5EF4-FFF2-40B4-BE49-F238E27FC236}">
                <a16:creationId xmlns:a16="http://schemas.microsoft.com/office/drawing/2014/main" id="{B442C24D-B8FF-C04F-BAA1-9171CD642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80" y="2540242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fi-FI" dirty="0"/>
              <a:t>Ammatti-oppi-laitoksessa</a:t>
            </a:r>
          </a:p>
        </p:txBody>
      </p:sp>
    </p:spTree>
    <p:extLst>
      <p:ext uri="{BB962C8B-B14F-4D97-AF65-F5344CB8AC3E}">
        <p14:creationId xmlns:p14="http://schemas.microsoft.com/office/powerpoint/2010/main" val="322801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3" y="4968239"/>
            <a:ext cx="1572163" cy="1572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99" y="5632704"/>
            <a:ext cx="1269987" cy="826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5431488"/>
            <a:ext cx="992695" cy="102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2" y="5444439"/>
            <a:ext cx="1432842" cy="1014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5296" y="3227832"/>
            <a:ext cx="3502152" cy="120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3317214"/>
            <a:ext cx="2432304" cy="10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/>
          <a:lstStyle/>
          <a:p>
            <a:r>
              <a:rPr lang="fi-FI" dirty="0"/>
              <a:t>Ohjeita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Vastaa kysymyksiin tai väittämiin oikean vaihtoehdon mukaisella liikkeellä</a:t>
            </a:r>
          </a:p>
          <a:p>
            <a:r>
              <a:rPr lang="fi-FI" sz="3200" dirty="0"/>
              <a:t>Toista liike 4–5 kertaa</a:t>
            </a:r>
          </a:p>
        </p:txBody>
      </p:sp>
    </p:spTree>
    <p:extLst>
      <p:ext uri="{BB962C8B-B14F-4D97-AF65-F5344CB8AC3E}">
        <p14:creationId xmlns:p14="http://schemas.microsoft.com/office/powerpoint/2010/main" val="22846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Peruskoulusta voi hakea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Kantapäillä seisonta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Yhden jalan seisonta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Kropan nosto ylös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>
          <a:xfrm>
            <a:off x="940875" y="4968952"/>
            <a:ext cx="2212685" cy="1130190"/>
          </a:xfrm>
        </p:spPr>
        <p:txBody>
          <a:bodyPr/>
          <a:lstStyle/>
          <a:p>
            <a:r>
              <a:rPr lang="fi-FI" dirty="0"/>
              <a:t>Ammatti-oppilaitokseen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fi-FI" dirty="0"/>
              <a:t>Lukioon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Ammatti-</a:t>
            </a:r>
          </a:p>
          <a:p>
            <a:r>
              <a:rPr lang="fi-FI" dirty="0"/>
              <a:t>korkea-</a:t>
            </a:r>
          </a:p>
          <a:p>
            <a:r>
              <a:rPr lang="fi-FI" dirty="0"/>
              <a:t>kouluun</a:t>
            </a:r>
          </a:p>
        </p:txBody>
      </p:sp>
      <p:pic>
        <p:nvPicPr>
          <p:cNvPr id="11" name="Picture 2" descr="F:\smartmoves\q-task\ukot\q-task_9_kokei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2177606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5" y="2177606"/>
            <a:ext cx="717993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0" y="2450983"/>
            <a:ext cx="926847" cy="17439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01C9EE9F-4DDA-BC43-9A04-15FD927A77BD}"/>
              </a:ext>
            </a:extLst>
          </p:cNvPr>
          <p:cNvSpPr txBox="1">
            <a:spLocks/>
          </p:cNvSpPr>
          <p:nvPr/>
        </p:nvSpPr>
        <p:spPr>
          <a:xfrm>
            <a:off x="8976320" y="4968952"/>
            <a:ext cx="1670050" cy="115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Ammatti-kouluun tai lukioon</a:t>
            </a:r>
          </a:p>
        </p:txBody>
      </p:sp>
      <p:pic>
        <p:nvPicPr>
          <p:cNvPr id="15" name="Kuva 12">
            <a:extLst>
              <a:ext uri="{FF2B5EF4-FFF2-40B4-BE49-F238E27FC236}">
                <a16:creationId xmlns:a16="http://schemas.microsoft.com/office/drawing/2014/main" id="{5DC59810-A376-5647-9FEE-E38274C13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29" y="2201082"/>
            <a:ext cx="1573717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E041631F-C875-354B-8CF0-87708B65787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620284" y="4195606"/>
            <a:ext cx="2212685" cy="3222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Rintakehän avaus</a:t>
            </a:r>
          </a:p>
        </p:txBody>
      </p:sp>
    </p:spTree>
    <p:extLst>
      <p:ext uri="{BB962C8B-B14F-4D97-AF65-F5344CB8AC3E}">
        <p14:creationId xmlns:p14="http://schemas.microsoft.com/office/powerpoint/2010/main" val="33847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Ammattioppilaitos ja lukio kestävät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Vartalon sivutaivutus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Hyvää huomenta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Ylävartalon kierto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Jalkojen nosto ylös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1 vuoden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2 vuotta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/>
              <a:t>3 vuotta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4 vuotta</a:t>
            </a:r>
          </a:p>
        </p:txBody>
      </p:sp>
      <p:pic>
        <p:nvPicPr>
          <p:cNvPr id="11" name="Picture 2" descr="F:\smartmoves\q-task\ukot\q-task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4" y="2895580"/>
            <a:ext cx="1504655" cy="12590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34" y="2036355"/>
            <a:ext cx="889459" cy="211829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7" y="2036355"/>
            <a:ext cx="1262055" cy="2099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tk2\Downloads\q-task_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11" y="2253013"/>
            <a:ext cx="1392914" cy="19587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8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Lukiosta valmistuu ammattiin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Kantapäillä seisonta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Sivupotku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fi-FI" dirty="0"/>
              <a:t>Kyllä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fi-FI" dirty="0"/>
              <a:t>Ei</a:t>
            </a:r>
          </a:p>
        </p:txBody>
      </p:sp>
      <p:pic>
        <p:nvPicPr>
          <p:cNvPr id="12" name="Picture 3" descr="F:\smartmoves\q-task\ukot\q-task_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5" y="2177606"/>
            <a:ext cx="717993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01C9EE9F-4DDA-BC43-9A04-15FD927A77BD}"/>
              </a:ext>
            </a:extLst>
          </p:cNvPr>
          <p:cNvSpPr txBox="1">
            <a:spLocks/>
          </p:cNvSpPr>
          <p:nvPr/>
        </p:nvSpPr>
        <p:spPr>
          <a:xfrm>
            <a:off x="8976320" y="4968952"/>
            <a:ext cx="1670050" cy="115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pic>
        <p:nvPicPr>
          <p:cNvPr id="19" name="Picture 3" descr="F:\smartmoves\q-task\ukot\q-task_20.png">
            <a:extLst>
              <a:ext uri="{FF2B5EF4-FFF2-40B4-BE49-F238E27FC236}">
                <a16:creationId xmlns:a16="http://schemas.microsoft.com/office/drawing/2014/main" id="{61116B5B-3E53-B74E-B65B-B04F746A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439809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Ammattioppilaitoksesta valmistuu ammattiin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Etureiden venytys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Takareiden venytys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Kyllä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fi-FI" dirty="0"/>
              <a:t>Ei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4" y="2201081"/>
            <a:ext cx="1168859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0" y="2223886"/>
            <a:ext cx="846421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119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Ammattioppilaitoksesta voi hakea opiskelemaan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>
          <a:xfrm>
            <a:off x="8632994" y="4194449"/>
            <a:ext cx="2212685" cy="3222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X-hyppely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 ̶ 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>
          <a:xfrm>
            <a:off x="3520426" y="4242909"/>
            <a:ext cx="2212685" cy="3222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Askellus tuolille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Ammatti-</a:t>
            </a:r>
          </a:p>
          <a:p>
            <a:r>
              <a:rPr lang="fi-FI" dirty="0"/>
              <a:t>korkea-</a:t>
            </a:r>
          </a:p>
          <a:p>
            <a:r>
              <a:rPr lang="fi-FI" dirty="0"/>
              <a:t>koulussa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>
          <a:xfrm>
            <a:off x="6384032" y="4935946"/>
            <a:ext cx="1781560" cy="1153769"/>
          </a:xfrm>
          <a:noFill/>
        </p:spPr>
        <p:txBody>
          <a:bodyPr>
            <a:normAutofit/>
          </a:bodyPr>
          <a:lstStyle/>
          <a:p>
            <a:r>
              <a:rPr lang="fi-FI" dirty="0"/>
              <a:t>Yliopistossa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>
          <a:xfrm>
            <a:off x="8904312" y="4935946"/>
            <a:ext cx="1812456" cy="1163196"/>
          </a:xfrm>
        </p:spPr>
        <p:txBody>
          <a:bodyPr/>
          <a:lstStyle/>
          <a:p>
            <a:r>
              <a:rPr lang="fi-FI" dirty="0"/>
              <a:t>Molemmissa</a:t>
            </a:r>
          </a:p>
        </p:txBody>
      </p:sp>
      <p:pic>
        <p:nvPicPr>
          <p:cNvPr id="11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68" y="2280288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799515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80" y="2293178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6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Lukiosta voi hakea opiskelemaan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>
          <a:xfrm>
            <a:off x="8632994" y="4194449"/>
            <a:ext cx="2212685" cy="3222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X-hyppely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 ̶ 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>
          <a:xfrm>
            <a:off x="3520426" y="4242909"/>
            <a:ext cx="2212685" cy="3222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Askellus tuolille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Ammatti-</a:t>
            </a:r>
          </a:p>
          <a:p>
            <a:r>
              <a:rPr lang="fi-FI" dirty="0"/>
              <a:t>korkea-</a:t>
            </a:r>
          </a:p>
          <a:p>
            <a:r>
              <a:rPr lang="fi-FI" dirty="0"/>
              <a:t>koulussa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>
          <a:xfrm>
            <a:off x="6220727" y="4935946"/>
            <a:ext cx="1924652" cy="1153769"/>
          </a:xfrm>
          <a:noFill/>
        </p:spPr>
        <p:txBody>
          <a:bodyPr>
            <a:normAutofit/>
          </a:bodyPr>
          <a:lstStyle/>
          <a:p>
            <a:r>
              <a:rPr lang="fi-FI" dirty="0"/>
              <a:t>Yliopistossa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>
          <a:xfrm>
            <a:off x="8899727" y="4935946"/>
            <a:ext cx="1757592" cy="1163196"/>
          </a:xfrm>
        </p:spPr>
        <p:txBody>
          <a:bodyPr/>
          <a:lstStyle/>
          <a:p>
            <a:r>
              <a:rPr lang="fi-FI" dirty="0"/>
              <a:t>Molemmissa</a:t>
            </a:r>
          </a:p>
        </p:txBody>
      </p:sp>
      <p:pic>
        <p:nvPicPr>
          <p:cNvPr id="11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68" y="2280288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799515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80" y="2293178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5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 kestää…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Alakoukut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Nyrkkeily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Pystypunnerrus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Käsien pyöritys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3,5-4,5 vuotta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2 vuotta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/>
              <a:t>3 vuotta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5 vuotta</a:t>
            </a:r>
          </a:p>
        </p:txBody>
      </p:sp>
      <p:pic>
        <p:nvPicPr>
          <p:cNvPr id="11" name="Picture 2" descr="F:\smartmoves\q-task\ukot\q-task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70" y="2253020"/>
            <a:ext cx="978765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4" y="2253020"/>
            <a:ext cx="730421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90" y="2253020"/>
            <a:ext cx="1160053" cy="19513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2024529"/>
            <a:ext cx="1289354" cy="21704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04362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Mukautettu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DABFF"/>
      </a:accent1>
      <a:accent2>
        <a:srgbClr val="ED7D31"/>
      </a:accent2>
      <a:accent3>
        <a:srgbClr val="A5A5A5"/>
      </a:accent3>
      <a:accent4>
        <a:srgbClr val="FEFDD5"/>
      </a:accent4>
      <a:accent5>
        <a:srgbClr val="4472C4"/>
      </a:accent5>
      <a:accent6>
        <a:srgbClr val="D5D5D5"/>
      </a:accent6>
      <a:hlink>
        <a:srgbClr val="0563C1"/>
      </a:hlink>
      <a:folHlink>
        <a:srgbClr val="424242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2BBE77AD-8B2A-184B-BE76-5722AFFE34A4}" vid="{5BD8014E-C2A5-C54A-B09D-FE685BC4E0E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209</Words>
  <Application>Microsoft Office PowerPoint</Application>
  <PresentationFormat>Laajakuva</PresentationFormat>
  <Paragraphs>112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Pinta</vt:lpstr>
      <vt:lpstr>Q-TASK:  Kohti sopivaa opiskelupaikkaa -infografiikka</vt:lpstr>
      <vt:lpstr>Ohjeita</vt:lpstr>
      <vt:lpstr>Peruskoulusta voi hakea</vt:lpstr>
      <vt:lpstr>Ammattioppilaitos ja lukio kestävät</vt:lpstr>
      <vt:lpstr>Lukiosta valmistuu ammattiin</vt:lpstr>
      <vt:lpstr>Ammattioppilaitoksesta valmistuu ammattiin</vt:lpstr>
      <vt:lpstr>Ammattioppilaitoksesta voi hakea opiskelemaan</vt:lpstr>
      <vt:lpstr>Lukiosta voi hakea opiskelemaan</vt:lpstr>
      <vt:lpstr>Ammattikorkeakoulu kestää…</vt:lpstr>
      <vt:lpstr>Yliopisto kestää…</vt:lpstr>
      <vt:lpstr>Sairaanhoitajaksi valmistuu</vt:lpstr>
      <vt:lpstr>Lähihoitajaksi valmistuu</vt:lpstr>
      <vt:lpstr>Lääkäriksi valmistuu</vt:lpstr>
      <vt:lpstr>Missä sinä haluat opiskella?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Tiina Veijola</cp:lastModifiedBy>
  <cp:revision>54</cp:revision>
  <dcterms:created xsi:type="dcterms:W3CDTF">2017-10-17T12:04:04Z</dcterms:created>
  <dcterms:modified xsi:type="dcterms:W3CDTF">2022-01-31T11:43:00Z</dcterms:modified>
</cp:coreProperties>
</file>